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5199975" cy="35999738"/>
  <p:notesSz cx="6858000" cy="9144000"/>
  <p:defaultTextStyle>
    <a:defPPr>
      <a:defRPr lang="pt-PT"/>
    </a:defPPr>
    <a:lvl1pPr marL="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1pPr>
    <a:lvl2pPr marL="146875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2pPr>
    <a:lvl3pPr marL="293751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3pPr>
    <a:lvl4pPr marL="440626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4pPr>
    <a:lvl5pPr marL="587502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5pPr>
    <a:lvl6pPr marL="734377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6pPr>
    <a:lvl7pPr marL="881253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7pPr>
    <a:lvl8pPr marL="10281285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8pPr>
    <a:lvl9pPr marL="11750040" algn="l" defTabSz="2937510" rtl="0" eaLnBrk="1" latinLnBrk="0" hangingPunct="1">
      <a:defRPr sz="578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19" d="100"/>
          <a:sy n="19" d="100"/>
        </p:scale>
        <p:origin x="290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pt-PT" smtClean="0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pt-PT" smtClean="0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65586-FDC5-4F94-8966-48E94536EC03}" type="datetimeFigureOut">
              <a:rPr lang="pt-PT" smtClean="0"/>
              <a:t>02/03/16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0ECA-C65A-4078-A5FD-F1FA31CCF6D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10557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 do texto de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65586-FDC5-4F94-8966-48E94536EC03}" type="datetimeFigureOut">
              <a:rPr lang="pt-PT" smtClean="0"/>
              <a:t>02/03/16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0ECA-C65A-4078-A5FD-F1FA31CCF6D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90673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pt-PT" smtClean="0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 do texto de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65586-FDC5-4F94-8966-48E94536EC03}" type="datetimeFigureOut">
              <a:rPr lang="pt-PT" smtClean="0"/>
              <a:t>02/03/16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0ECA-C65A-4078-A5FD-F1FA31CCF6D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0743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 do texto de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65586-FDC5-4F94-8966-48E94536EC03}" type="datetimeFigureOut">
              <a:rPr lang="pt-PT" smtClean="0"/>
              <a:t>02/03/16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0ECA-C65A-4078-A5FD-F1FA31CCF6D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1213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pt-PT" smtClean="0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65586-FDC5-4F94-8966-48E94536EC03}" type="datetimeFigureOut">
              <a:rPr lang="pt-PT" smtClean="0"/>
              <a:t>02/03/16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0ECA-C65A-4078-A5FD-F1FA31CCF6D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50218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pt-PT" smtClean="0"/>
              <a:t>Clique para editar os estilos do texto de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pt-PT" smtClean="0"/>
              <a:t>Clique para editar os estilos do texto de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65586-FDC5-4F94-8966-48E94536EC03}" type="datetimeFigureOut">
              <a:rPr lang="pt-PT" smtClean="0"/>
              <a:t>02/03/16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0ECA-C65A-4078-A5FD-F1FA31CCF6D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3550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pt-PT" smtClean="0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pt-PT" smtClean="0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pt-PT" smtClean="0"/>
              <a:t>Clique para editar os estilos do texto de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pt-PT" smtClean="0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pt-PT" smtClean="0"/>
              <a:t>Clique para editar os estilos do texto de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65586-FDC5-4F94-8966-48E94536EC03}" type="datetimeFigureOut">
              <a:rPr lang="pt-PT" smtClean="0"/>
              <a:t>02/03/16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0ECA-C65A-4078-A5FD-F1FA31CCF6D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18765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65586-FDC5-4F94-8966-48E94536EC03}" type="datetimeFigureOut">
              <a:rPr lang="pt-PT" smtClean="0"/>
              <a:t>02/03/16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0ECA-C65A-4078-A5FD-F1FA31CCF6D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00602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65586-FDC5-4F94-8966-48E94536EC03}" type="datetimeFigureOut">
              <a:rPr lang="pt-PT" smtClean="0"/>
              <a:t>02/03/16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0ECA-C65A-4078-A5FD-F1FA31CCF6D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19802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pt-PT" smtClean="0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pt-PT" smtClean="0"/>
              <a:t>Clique para editar os estilos do texto de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pt-PT" smtClean="0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65586-FDC5-4F94-8966-48E94536EC03}" type="datetimeFigureOut">
              <a:rPr lang="pt-PT" smtClean="0"/>
              <a:t>02/03/16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0ECA-C65A-4078-A5FD-F1FA31CCF6D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14069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pt-PT" smtClean="0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pt-PT" smtClean="0"/>
              <a:t>Arraste a imagem até ao marcador de posição ou clique no ícone para adicionar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pt-PT" smtClean="0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65586-FDC5-4F94-8966-48E94536EC03}" type="datetimeFigureOut">
              <a:rPr lang="pt-PT" smtClean="0"/>
              <a:t>02/03/16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0ECA-C65A-4078-A5FD-F1FA31CCF6D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07351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 do texto de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65586-FDC5-4F94-8966-48E94536EC03}" type="datetimeFigureOut">
              <a:rPr lang="pt-PT" smtClean="0"/>
              <a:t>02/03/16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40ECA-C65A-4078-A5FD-F1FA31CCF6D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512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455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5186BF3-0B77-4DD0-9D5B-CBFEAD4751BD}" vid="{92A313F0-56B8-4628-B766-77877884F7C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power_point_windows</Template>
  <TotalTime>0</TotalTime>
  <Words>0</Words>
  <Application>Microsoft Macintosh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Marco Logrado</dc:creator>
  <cp:lastModifiedBy>Marco Logrado</cp:lastModifiedBy>
  <cp:revision>1</cp:revision>
  <dcterms:created xsi:type="dcterms:W3CDTF">2016-03-02T10:02:22Z</dcterms:created>
  <dcterms:modified xsi:type="dcterms:W3CDTF">2016-03-02T10:02:55Z</dcterms:modified>
</cp:coreProperties>
</file>