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279"/>
    <a:srgbClr val="4D6BA1"/>
    <a:srgbClr val="2A3B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/>
    <p:restoredTop sz="94694"/>
  </p:normalViewPr>
  <p:slideViewPr>
    <p:cSldViewPr snapToGrid="0">
      <p:cViewPr varScale="1">
        <p:scale>
          <a:sx n="121" d="100"/>
          <a:sy n="121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da Apresent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26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i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89F57-9684-DB10-C9C7-077546A1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46EF7-3596-960C-335F-834BF72C6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7CA9510-6400-9302-EDF3-FD11BB5F1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21F24F-D2C9-D728-B3AA-37B81D1A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7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ED610-EE48-2018-27B5-7D17A059D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3864" y="1709738"/>
            <a:ext cx="7398328" cy="2938461"/>
          </a:xfrm>
        </p:spPr>
        <p:txBody>
          <a:bodyPr anchor="b" anchorCtr="0"/>
          <a:lstStyle>
            <a:lvl1pPr>
              <a:defRPr sz="60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A38F7-E9A6-49DD-E420-47957400B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03863" y="4731543"/>
            <a:ext cx="7398327" cy="919957"/>
          </a:xfrm>
        </p:spPr>
        <p:txBody>
          <a:bodyPr/>
          <a:lstStyle>
            <a:lvl1pPr marL="0" indent="0">
              <a:buNone/>
              <a:defRPr sz="2400"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EB148-3684-7129-EE36-2B92F086F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B1091-3ABE-0645-5680-A6B1176EA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3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Mio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281EB-4A01-D3EA-B200-EAFF5B39A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464BF-8D10-08BD-D252-F1446E461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2ED1A-614F-A161-128A-22A16ED55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30F6F-4C71-4159-9EB0-116C4F00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2EEEF0-9EB1-6155-3843-E59AC2B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2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io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55C8-1D60-487B-7B81-5F46C2AE0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445D5-85F0-944F-03BE-43468E16F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0687"/>
            <a:ext cx="5157787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69D7F-2FBB-E6ED-8BE6-7FFE9447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C17FF3-65CC-08B7-97CF-CBC85E481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183188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79AF6-EB52-6595-D64B-D4897DA75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480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807645-7BFA-DEA8-DC0B-09CFBA29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EA4893C-D64B-126E-4D77-312C8AE0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04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io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6FC2C-CE43-8B3D-AEAF-49288D9C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>
            <a:lvl1pPr>
              <a:defRPr>
                <a:solidFill>
                  <a:srgbClr val="FE8279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BF1310-E903-7367-01A4-F8C4DC79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99DA7-1168-F954-00C9-C04F3FA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ig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B8A80E2-DE9F-6ABF-3A6C-D116BC73DD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6753" y="3665773"/>
            <a:ext cx="6654800" cy="1325563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en-GB" dirty="0"/>
              <a:t>OBRIGADO!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B293C-D683-D834-C07A-CD9DD9369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83C8-F97E-7FBD-8249-0A77EA322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069ADE-62BF-4C0B-7378-05409053C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2801" y="6175249"/>
            <a:ext cx="37591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172550B-8570-6A4C-2F60-453C97117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9500" y="6175249"/>
            <a:ext cx="14224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6BA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1BFC58A-84DA-454E-8DD1-FD101F71D99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9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4D6BA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CB394"/>
        </a:buClr>
        <a:buFont typeface="Arial" panose="020B0604020202020204" pitchFamily="34" charset="0"/>
        <a:buChar char="•"/>
        <a:defRPr sz="2800" kern="1200">
          <a:solidFill>
            <a:srgbClr val="2A3B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B394"/>
        </a:buClr>
        <a:buFont typeface="Arial" panose="020B0604020202020204" pitchFamily="34" charset="0"/>
        <a:buChar char="•"/>
        <a:defRPr sz="2400" kern="1200">
          <a:solidFill>
            <a:srgbClr val="2A3B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B394"/>
        </a:buClr>
        <a:buFont typeface="Arial" panose="020B0604020202020204" pitchFamily="34" charset="0"/>
        <a:buChar char="•"/>
        <a:defRPr sz="2000" kern="1200">
          <a:solidFill>
            <a:srgbClr val="2A3B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B394"/>
        </a:buClr>
        <a:buFont typeface="Arial" panose="020B0604020202020204" pitchFamily="34" charset="0"/>
        <a:buChar char="•"/>
        <a:defRPr sz="1800" kern="1200">
          <a:solidFill>
            <a:srgbClr val="2A3B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CB394"/>
        </a:buClr>
        <a:buFont typeface="Arial" panose="020B0604020202020204" pitchFamily="34" charset="0"/>
        <a:buChar char="•"/>
        <a:defRPr sz="1800" kern="1200">
          <a:solidFill>
            <a:srgbClr val="2A3B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92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F0D1-2185-F721-C0EF-BE2B12D3A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8B00B-F5C1-D2C7-2407-29E453EF59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1E168-E17C-56C8-C864-AB2CC57C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536F0-5144-247E-197B-86E2B6C5A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8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3794-E825-991F-98AF-BD36F4D3E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C274-1152-87FD-55C3-928771EB8E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B3BE8-EDEB-5229-AB45-25110BF88D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FFE34-F16B-AD1C-9DB1-96018A4E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C9425-352E-1443-50DF-D6D0C6463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D6D86-7667-A982-2715-92AA878297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C28E9-9ED6-1FD3-43F7-BE1E327945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EC729-F8CA-FE2A-50F6-E1AF0DD16CD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0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675E-8988-00A5-E2BF-DCDF77B9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F0DAF-C925-7918-E497-F94EA298E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0255"/>
      </p:ext>
    </p:extLst>
  </p:cSld>
  <p:clrMapOvr>
    <a:masterClrMapping/>
  </p:clrMapOvr>
</p:sld>
</file>

<file path=ppt/theme/theme1.xml><?xml version="1.0" encoding="utf-8"?>
<a:theme xmlns:a="http://schemas.openxmlformats.org/drawingml/2006/main" name="Miolo">
  <a:themeElements>
    <a:clrScheme name="SHFH 23">
      <a:dk1>
        <a:srgbClr val="11254C"/>
      </a:dk1>
      <a:lt1>
        <a:srgbClr val="E59E5A"/>
      </a:lt1>
      <a:dk2>
        <a:srgbClr val="9C2C2B"/>
      </a:dk2>
      <a:lt2>
        <a:srgbClr val="97B8AC"/>
      </a:lt2>
      <a:accent1>
        <a:srgbClr val="97B8AC"/>
      </a:accent1>
      <a:accent2>
        <a:srgbClr val="354D60"/>
      </a:accent2>
      <a:accent3>
        <a:srgbClr val="E18E7A"/>
      </a:accent3>
      <a:accent4>
        <a:srgbClr val="E59E5A"/>
      </a:accent4>
      <a:accent5>
        <a:srgbClr val="9C2C2B"/>
      </a:accent5>
      <a:accent6>
        <a:srgbClr val="11254C"/>
      </a:accent6>
      <a:hlink>
        <a:srgbClr val="97B8AC"/>
      </a:hlink>
      <a:folHlink>
        <a:srgbClr val="9C2C2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{7DCBEA14-2CB1-0F41-928C-C6B60549A6A1}tf10001121</Template>
  <TotalTime>4091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Miolo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Magalhães</dc:creator>
  <cp:lastModifiedBy>Kateryna Danchuk</cp:lastModifiedBy>
  <cp:revision>6</cp:revision>
  <dcterms:created xsi:type="dcterms:W3CDTF">2023-02-03T16:32:49Z</dcterms:created>
  <dcterms:modified xsi:type="dcterms:W3CDTF">2023-04-11T10:42:27Z</dcterms:modified>
</cp:coreProperties>
</file>